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OM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00C2-BAD2-4286-A9C1-391FD467D16C}" type="datetimeFigureOut">
              <a:rPr lang="ar-OM" smtClean="0"/>
              <a:t>19/12/1432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CA9CD-8392-46B6-8E5A-5B1E05F7BA2D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00C2-BAD2-4286-A9C1-391FD467D16C}" type="datetimeFigureOut">
              <a:rPr lang="ar-OM" smtClean="0"/>
              <a:t>19/12/1432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CA9CD-8392-46B6-8E5A-5B1E05F7BA2D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00C2-BAD2-4286-A9C1-391FD467D16C}" type="datetimeFigureOut">
              <a:rPr lang="ar-OM" smtClean="0"/>
              <a:t>19/12/1432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CA9CD-8392-46B6-8E5A-5B1E05F7BA2D}" type="slidenum">
              <a:rPr lang="ar-OM" smtClean="0"/>
              <a:t>‹#›</a:t>
            </a:fld>
            <a:endParaRPr lang="ar-OM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00C2-BAD2-4286-A9C1-391FD467D16C}" type="datetimeFigureOut">
              <a:rPr lang="ar-OM" smtClean="0"/>
              <a:t>19/12/1432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CA9CD-8392-46B6-8E5A-5B1E05F7BA2D}" type="slidenum">
              <a:rPr lang="ar-OM" smtClean="0"/>
              <a:t>‹#›</a:t>
            </a:fld>
            <a:endParaRPr lang="ar-OM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00C2-BAD2-4286-A9C1-391FD467D16C}" type="datetimeFigureOut">
              <a:rPr lang="ar-OM" smtClean="0"/>
              <a:t>19/12/1432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CA9CD-8392-46B6-8E5A-5B1E05F7BA2D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00C2-BAD2-4286-A9C1-391FD467D16C}" type="datetimeFigureOut">
              <a:rPr lang="ar-OM" smtClean="0"/>
              <a:t>19/12/1432</a:t>
            </a:fld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CA9CD-8392-46B6-8E5A-5B1E05F7BA2D}" type="slidenum">
              <a:rPr lang="ar-OM" smtClean="0"/>
              <a:t>‹#›</a:t>
            </a:fld>
            <a:endParaRPr lang="ar-OM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00C2-BAD2-4286-A9C1-391FD467D16C}" type="datetimeFigureOut">
              <a:rPr lang="ar-OM" smtClean="0"/>
              <a:t>19/12/1432</a:t>
            </a:fld>
            <a:endParaRPr lang="ar-OM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CA9CD-8392-46B6-8E5A-5B1E05F7BA2D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00C2-BAD2-4286-A9C1-391FD467D16C}" type="datetimeFigureOut">
              <a:rPr lang="ar-OM" smtClean="0"/>
              <a:t>19/12/1432</a:t>
            </a:fld>
            <a:endParaRPr lang="ar-O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CA9CD-8392-46B6-8E5A-5B1E05F7BA2D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00C2-BAD2-4286-A9C1-391FD467D16C}" type="datetimeFigureOut">
              <a:rPr lang="ar-OM" smtClean="0"/>
              <a:t>19/12/1432</a:t>
            </a:fld>
            <a:endParaRPr lang="ar-OM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CA9CD-8392-46B6-8E5A-5B1E05F7BA2D}" type="slidenum">
              <a:rPr lang="ar-OM" smtClean="0"/>
              <a:t>‹#›</a:t>
            </a:fld>
            <a:endParaRPr lang="ar-OM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00C2-BAD2-4286-A9C1-391FD467D16C}" type="datetimeFigureOut">
              <a:rPr lang="ar-OM" smtClean="0"/>
              <a:t>19/12/1432</a:t>
            </a:fld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CA9CD-8392-46B6-8E5A-5B1E05F7BA2D}" type="slidenum">
              <a:rPr lang="ar-OM" smtClean="0"/>
              <a:t>‹#›</a:t>
            </a:fld>
            <a:endParaRPr lang="ar-OM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A00C2-BAD2-4286-A9C1-391FD467D16C}" type="datetimeFigureOut">
              <a:rPr lang="ar-OM" smtClean="0"/>
              <a:t>19/12/1432</a:t>
            </a:fld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CA9CD-8392-46B6-8E5A-5B1E05F7BA2D}" type="slidenum">
              <a:rPr lang="ar-OM" smtClean="0"/>
              <a:t>‹#›</a:t>
            </a:fld>
            <a:endParaRPr lang="ar-OM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85A00C2-BAD2-4286-A9C1-391FD467D16C}" type="datetimeFigureOut">
              <a:rPr lang="ar-OM" smtClean="0"/>
              <a:t>19/12/1432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ADCA9CD-8392-46B6-8E5A-5B1E05F7BA2D}" type="slidenum">
              <a:rPr lang="ar-OM" smtClean="0"/>
              <a:t>‹#›</a:t>
            </a:fld>
            <a:endParaRPr lang="ar-OM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74320" indent="-27432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r" defTabSz="914400" rtl="1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r" defTabSz="914400" rtl="1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Manuscripts Digitalization projects in Oman   </a:t>
            </a:r>
            <a:endParaRPr lang="ar-OM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rtl="0"/>
            <a:r>
              <a:rPr lang="en-US" dirty="0" smtClean="0"/>
              <a:t>Dr. </a:t>
            </a:r>
            <a:r>
              <a:rPr lang="en-US" dirty="0" err="1" smtClean="0"/>
              <a:t>Saif</a:t>
            </a:r>
            <a:r>
              <a:rPr lang="en-US" dirty="0" smtClean="0"/>
              <a:t> Al </a:t>
            </a:r>
            <a:r>
              <a:rPr lang="en-US" dirty="0" err="1" smtClean="0"/>
              <a:t>Jabri</a:t>
            </a:r>
            <a:endParaRPr lang="en-US" dirty="0" smtClean="0"/>
          </a:p>
          <a:p>
            <a:pPr rtl="0"/>
            <a:r>
              <a:rPr lang="en-US" dirty="0" smtClean="0"/>
              <a:t>Sultan </a:t>
            </a:r>
            <a:r>
              <a:rPr lang="en-US" dirty="0" err="1" smtClean="0"/>
              <a:t>Qaboos</a:t>
            </a:r>
            <a:r>
              <a:rPr lang="en-US" dirty="0" smtClean="0"/>
              <a:t> University</a:t>
            </a:r>
          </a:p>
          <a:p>
            <a:pPr rtl="0"/>
            <a:r>
              <a:rPr lang="en-US" dirty="0" smtClean="0"/>
              <a:t>Oman</a:t>
            </a:r>
          </a:p>
          <a:p>
            <a:pPr rtl="0"/>
            <a:r>
              <a:rPr lang="en-US" dirty="0" smtClean="0"/>
              <a:t>saljabri@squ.edu.om</a:t>
            </a:r>
          </a:p>
          <a:p>
            <a:pPr rtl="0"/>
            <a:endParaRPr lang="ar-OM" dirty="0"/>
          </a:p>
        </p:txBody>
      </p:sp>
    </p:spTree>
    <p:extLst>
      <p:ext uri="{BB962C8B-B14F-4D97-AF65-F5344CB8AC3E}">
        <p14:creationId xmlns:p14="http://schemas.microsoft.com/office/powerpoint/2010/main" val="212656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Started 2009-</a:t>
            </a:r>
          </a:p>
          <a:p>
            <a:pPr algn="l" rtl="0"/>
            <a:r>
              <a:rPr lang="en-US" dirty="0" smtClean="0"/>
              <a:t>3000 volumes </a:t>
            </a:r>
          </a:p>
          <a:p>
            <a:pPr algn="l" rtl="0"/>
            <a:endParaRPr lang="ar-OM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/>
              <a:t>First Project: Ministry of Heritage and Culture</a:t>
            </a:r>
            <a:endParaRPr lang="ar-OM" dirty="0"/>
          </a:p>
        </p:txBody>
      </p:sp>
    </p:spTree>
    <p:extLst>
      <p:ext uri="{BB962C8B-B14F-4D97-AF65-F5344CB8AC3E}">
        <p14:creationId xmlns:p14="http://schemas.microsoft.com/office/powerpoint/2010/main" val="189630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3623853"/>
              </p:ext>
            </p:extLst>
          </p:nvPr>
        </p:nvGraphicFramePr>
        <p:xfrm>
          <a:off x="323529" y="1628797"/>
          <a:ext cx="8712967" cy="383206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244125"/>
                <a:gridCol w="1244125"/>
                <a:gridCol w="1244125"/>
                <a:gridCol w="1245148"/>
                <a:gridCol w="1245148"/>
                <a:gridCol w="1245148"/>
                <a:gridCol w="1245148"/>
              </a:tblGrid>
              <a:tr h="1512171"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# of copies saved 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Volume of Daily Work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Time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Size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Resolution 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File Type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# pages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73298">
                <a:tc rowSpan="3"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2*3=6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1200 page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 min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 GB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300  pixel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TIF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73298">
                <a:tc vMerge="1">
                  <a:txBody>
                    <a:bodyPr/>
                    <a:lstStyle/>
                    <a:p>
                      <a:pPr rtl="1"/>
                      <a:endParaRPr lang="ar-OM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OM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OM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112 MG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OM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JPG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100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73298">
                <a:tc vMerge="1">
                  <a:txBody>
                    <a:bodyPr/>
                    <a:lstStyle/>
                    <a:p>
                      <a:pPr rtl="1"/>
                      <a:endParaRPr lang="ar-OM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OM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OM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160 MG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rtl="1"/>
                      <a:endParaRPr lang="ar-OM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PDF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767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2005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14000</a:t>
            </a:r>
            <a:endParaRPr lang="ar-OM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/>
              <a:t>Second Project: Ministry of </a:t>
            </a:r>
            <a:r>
              <a:rPr lang="en-US" dirty="0" err="1" smtClean="0"/>
              <a:t>Awqaf</a:t>
            </a:r>
            <a:r>
              <a:rPr lang="en-US" dirty="0" smtClean="0"/>
              <a:t> and </a:t>
            </a:r>
            <a:r>
              <a:rPr lang="en-US" dirty="0" smtClean="0"/>
              <a:t>Religious </a:t>
            </a:r>
            <a:r>
              <a:rPr lang="en-US" dirty="0"/>
              <a:t>A</a:t>
            </a:r>
            <a:r>
              <a:rPr lang="en-US" dirty="0" smtClean="0"/>
              <a:t>ffairs</a:t>
            </a:r>
            <a:endParaRPr lang="ar-OM" dirty="0"/>
          </a:p>
        </p:txBody>
      </p:sp>
    </p:spTree>
    <p:extLst>
      <p:ext uri="{BB962C8B-B14F-4D97-AF65-F5344CB8AC3E}">
        <p14:creationId xmlns:p14="http://schemas.microsoft.com/office/powerpoint/2010/main" val="126225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2586186"/>
              </p:ext>
            </p:extLst>
          </p:nvPr>
        </p:nvGraphicFramePr>
        <p:xfrm>
          <a:off x="611560" y="1772816"/>
          <a:ext cx="8064896" cy="345638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146044"/>
                <a:gridCol w="1148884"/>
                <a:gridCol w="1145098"/>
                <a:gridCol w="1143205"/>
                <a:gridCol w="1189577"/>
                <a:gridCol w="1146044"/>
                <a:gridCol w="1146044"/>
              </a:tblGrid>
              <a:tr h="1719868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# of copies saved 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Volume of Daily Work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Time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Size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Resolution 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File Type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# pages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36516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1200 page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15 min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300 MG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200  pixel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JPG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543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2006</a:t>
            </a:r>
          </a:p>
          <a:p>
            <a:pPr algn="l" rtl="0"/>
            <a:r>
              <a:rPr lang="en-US" dirty="0" smtClean="0"/>
              <a:t>6000</a:t>
            </a:r>
            <a:endParaRPr lang="ar-OM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Sultan </a:t>
            </a:r>
            <a:r>
              <a:rPr lang="en-US" dirty="0" err="1" smtClean="0"/>
              <a:t>Qaboos</a:t>
            </a:r>
            <a:r>
              <a:rPr lang="en-US" dirty="0" smtClean="0"/>
              <a:t> University</a:t>
            </a:r>
            <a:endParaRPr lang="ar-OM" dirty="0"/>
          </a:p>
        </p:txBody>
      </p:sp>
    </p:spTree>
    <p:extLst>
      <p:ext uri="{BB962C8B-B14F-4D97-AF65-F5344CB8AC3E}">
        <p14:creationId xmlns:p14="http://schemas.microsoft.com/office/powerpoint/2010/main" val="124043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3690773"/>
              </p:ext>
            </p:extLst>
          </p:nvPr>
        </p:nvGraphicFramePr>
        <p:xfrm>
          <a:off x="395534" y="1844824"/>
          <a:ext cx="8208914" cy="410445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166510"/>
                <a:gridCol w="1169399"/>
                <a:gridCol w="1165546"/>
                <a:gridCol w="1163620"/>
                <a:gridCol w="1210819"/>
                <a:gridCol w="1166510"/>
                <a:gridCol w="1166510"/>
              </a:tblGrid>
              <a:tr h="204234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# of copies saved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Volume of Daily Work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Time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Size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Resolution 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File Type 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# pages</a:t>
                      </a:r>
                      <a:endParaRPr lang="en-US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062113"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+mn-ea"/>
                        </a:rPr>
                        <a:t>2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400 </a:t>
                      </a:r>
                      <a:r>
                        <a:rPr lang="en-US" sz="1800" dirty="0">
                          <a:effectLst/>
                        </a:rPr>
                        <a:t>page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300 </a:t>
                      </a:r>
                      <a:r>
                        <a:rPr lang="en-US" sz="1800" dirty="0">
                          <a:effectLst/>
                        </a:rPr>
                        <a:t>min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300 MG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300  </a:t>
                      </a:r>
                      <a:r>
                        <a:rPr lang="en-US" sz="1800" dirty="0">
                          <a:effectLst/>
                        </a:rPr>
                        <a:t>pixel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JPG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100</a:t>
                      </a:r>
                      <a:endParaRPr lang="en-US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534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114</TotalTime>
  <Words>129</Words>
  <Application>Microsoft Office PowerPoint</Application>
  <PresentationFormat>On-screen Show (4:3)</PresentationFormat>
  <Paragraphs>64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Waveform</vt:lpstr>
      <vt:lpstr>Manuscripts Digitalization projects in Oman   </vt:lpstr>
      <vt:lpstr>First Project: Ministry of Heritage and Culture</vt:lpstr>
      <vt:lpstr>PowerPoint Presentation</vt:lpstr>
      <vt:lpstr>Second Project: Ministry of Awqaf and Religious Affairs</vt:lpstr>
      <vt:lpstr>PowerPoint Presentation</vt:lpstr>
      <vt:lpstr>Sultan Qaboos University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Manuscripts Digitalization projects in Oman</dc:title>
  <dc:creator>Saif Al Jabri</dc:creator>
  <cp:lastModifiedBy>Saif Al Jabri</cp:lastModifiedBy>
  <cp:revision>5</cp:revision>
  <dcterms:created xsi:type="dcterms:W3CDTF">2011-11-14T17:16:21Z</dcterms:created>
  <dcterms:modified xsi:type="dcterms:W3CDTF">2011-11-14T23:10:54Z</dcterms:modified>
</cp:coreProperties>
</file>